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9" r:id="rId4"/>
    <p:sldId id="292" r:id="rId5"/>
    <p:sldId id="278" r:id="rId6"/>
    <p:sldId id="279" r:id="rId7"/>
  </p:sldIdLst>
  <p:sldSz cx="12192000" cy="6858000"/>
  <p:notesSz cx="12192000" cy="6858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AE8"/>
    <a:srgbClr val="E8D1CD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A15CC-A4C1-4B87-AFDD-097E5A9DBC39}" type="doc">
      <dgm:prSet loTypeId="urn:microsoft.com/office/officeart/2005/8/layout/vList2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C6A631C7-8080-43D3-8DB6-1B90F37269DC}">
      <dgm:prSet phldrT="[Текст]"/>
      <dgm:spPr>
        <a:gradFill rotWithShape="0">
          <a:gsLst>
            <a:gs pos="0">
              <a:schemeClr val="accent6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ctr"/>
          <a:r>
            <a:rPr lang="ru-RU" b="1" dirty="0"/>
            <a:t>Название 1</a:t>
          </a:r>
        </a:p>
      </dgm:t>
    </dgm:pt>
    <dgm:pt modelId="{308E82F5-050A-40F2-89DC-E76C2E720758}" type="parTrans" cxnId="{73EE6A8C-37F9-4C0C-955C-ECE0D31C8A1C}">
      <dgm:prSet/>
      <dgm:spPr/>
      <dgm:t>
        <a:bodyPr/>
        <a:lstStyle/>
        <a:p>
          <a:endParaRPr lang="ru-RU"/>
        </a:p>
      </dgm:t>
    </dgm:pt>
    <dgm:pt modelId="{EDB3DA14-CCE4-4C16-BE41-57B3C0B1158D}" type="sibTrans" cxnId="{73EE6A8C-37F9-4C0C-955C-ECE0D31C8A1C}">
      <dgm:prSet/>
      <dgm:spPr/>
      <dgm:t>
        <a:bodyPr/>
        <a:lstStyle/>
        <a:p>
          <a:endParaRPr lang="ru-RU"/>
        </a:p>
      </dgm:t>
    </dgm:pt>
    <dgm:pt modelId="{2F0ED74D-17A1-499B-98DB-C7B54A7BF49E}">
      <dgm:prSet phldrT="[Текст]"/>
      <dgm:spPr/>
      <dgm:t>
        <a:bodyPr/>
        <a:lstStyle/>
        <a:p>
          <a:r>
            <a:rPr lang="ru-RU" dirty="0"/>
            <a:t>текст</a:t>
          </a:r>
        </a:p>
      </dgm:t>
    </dgm:pt>
    <dgm:pt modelId="{7649BA51-352D-4A49-B4C4-23A7CA2AE8D0}" type="parTrans" cxnId="{6C890BAA-1B92-47EE-B200-256569B16997}">
      <dgm:prSet/>
      <dgm:spPr/>
      <dgm:t>
        <a:bodyPr/>
        <a:lstStyle/>
        <a:p>
          <a:endParaRPr lang="ru-RU"/>
        </a:p>
      </dgm:t>
    </dgm:pt>
    <dgm:pt modelId="{98213433-C886-4B99-B66E-66BF92E7AAB7}" type="sibTrans" cxnId="{6C890BAA-1B92-47EE-B200-256569B16997}">
      <dgm:prSet/>
      <dgm:spPr/>
      <dgm:t>
        <a:bodyPr/>
        <a:lstStyle/>
        <a:p>
          <a:endParaRPr lang="ru-RU"/>
        </a:p>
      </dgm:t>
    </dgm:pt>
    <dgm:pt modelId="{8E91E3DE-8EB5-425A-9980-F3D6FE3B5606}">
      <dgm:prSet phldrT="[Текст]"/>
      <dgm:spPr>
        <a:gradFill rotWithShape="0">
          <a:gsLst>
            <a:gs pos="0">
              <a:schemeClr val="accent6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ctr"/>
          <a:r>
            <a:rPr lang="ru-RU" b="1" dirty="0"/>
            <a:t>Название 2</a:t>
          </a:r>
        </a:p>
      </dgm:t>
    </dgm:pt>
    <dgm:pt modelId="{75843D63-2303-4857-9ECB-36CA1E8E7C4D}" type="parTrans" cxnId="{47505826-95B5-4B40-91EE-1076AACC1A38}">
      <dgm:prSet/>
      <dgm:spPr/>
      <dgm:t>
        <a:bodyPr/>
        <a:lstStyle/>
        <a:p>
          <a:endParaRPr lang="ru-RU"/>
        </a:p>
      </dgm:t>
    </dgm:pt>
    <dgm:pt modelId="{58172682-D82D-4233-9A34-69BF5BECDBE0}" type="sibTrans" cxnId="{47505826-95B5-4B40-91EE-1076AACC1A38}">
      <dgm:prSet/>
      <dgm:spPr/>
      <dgm:t>
        <a:bodyPr/>
        <a:lstStyle/>
        <a:p>
          <a:endParaRPr lang="ru-RU"/>
        </a:p>
      </dgm:t>
    </dgm:pt>
    <dgm:pt modelId="{158868B3-F562-48A1-88AD-09ABC9D88A7F}">
      <dgm:prSet phldrT="[Текст]"/>
      <dgm:spPr/>
      <dgm:t>
        <a:bodyPr/>
        <a:lstStyle/>
        <a:p>
          <a:r>
            <a:rPr lang="ru-RU" dirty="0"/>
            <a:t>текст  </a:t>
          </a:r>
        </a:p>
      </dgm:t>
    </dgm:pt>
    <dgm:pt modelId="{7F3853CE-02D6-43EE-82D4-A061A4FD6822}" type="parTrans" cxnId="{11F6EF84-2F07-4EAA-AB96-4BADD2A16AC6}">
      <dgm:prSet/>
      <dgm:spPr/>
      <dgm:t>
        <a:bodyPr/>
        <a:lstStyle/>
        <a:p>
          <a:endParaRPr lang="ru-RU"/>
        </a:p>
      </dgm:t>
    </dgm:pt>
    <dgm:pt modelId="{F0DDFE0D-F305-47E0-9DFB-00E4729F6236}" type="sibTrans" cxnId="{11F6EF84-2F07-4EAA-AB96-4BADD2A16AC6}">
      <dgm:prSet/>
      <dgm:spPr/>
      <dgm:t>
        <a:bodyPr/>
        <a:lstStyle/>
        <a:p>
          <a:endParaRPr lang="ru-RU"/>
        </a:p>
      </dgm:t>
    </dgm:pt>
    <dgm:pt modelId="{B2DF0E56-3776-443D-A53A-8AA9B37D38AF}">
      <dgm:prSet phldrT="[Текст]"/>
      <dgm:spPr>
        <a:gradFill rotWithShape="0">
          <a:gsLst>
            <a:gs pos="0">
              <a:schemeClr val="accent6">
                <a:lumMod val="7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ctr"/>
          <a:r>
            <a:rPr lang="ru-RU" b="1" dirty="0"/>
            <a:t>Название 3</a:t>
          </a:r>
        </a:p>
      </dgm:t>
    </dgm:pt>
    <dgm:pt modelId="{15C0495C-DC6B-4965-A0A8-16480E16BCAE}" type="parTrans" cxnId="{9E74BD48-3894-4C9B-910E-036EB1889FEA}">
      <dgm:prSet/>
      <dgm:spPr/>
      <dgm:t>
        <a:bodyPr/>
        <a:lstStyle/>
        <a:p>
          <a:endParaRPr lang="ru-RU"/>
        </a:p>
      </dgm:t>
    </dgm:pt>
    <dgm:pt modelId="{2B4BE1D4-4568-4CC5-8F57-9A51AB98346C}" type="sibTrans" cxnId="{9E74BD48-3894-4C9B-910E-036EB1889FEA}">
      <dgm:prSet/>
      <dgm:spPr/>
      <dgm:t>
        <a:bodyPr/>
        <a:lstStyle/>
        <a:p>
          <a:endParaRPr lang="ru-RU"/>
        </a:p>
      </dgm:t>
    </dgm:pt>
    <dgm:pt modelId="{18D22C89-41AD-44EF-B310-8DE041DE012F}">
      <dgm:prSet phldrT="[Текст]"/>
      <dgm:spPr/>
      <dgm:t>
        <a:bodyPr/>
        <a:lstStyle/>
        <a:p>
          <a:r>
            <a:rPr lang="ru-RU" dirty="0"/>
            <a:t>текст</a:t>
          </a:r>
        </a:p>
      </dgm:t>
    </dgm:pt>
    <dgm:pt modelId="{66C3021A-CEB7-4A2C-8F68-BDDD805D4AEE}" type="parTrans" cxnId="{87DBB6D0-A0AC-425B-B4B4-B4A4C9727DFC}">
      <dgm:prSet/>
      <dgm:spPr/>
      <dgm:t>
        <a:bodyPr/>
        <a:lstStyle/>
        <a:p>
          <a:endParaRPr lang="ru-RU"/>
        </a:p>
      </dgm:t>
    </dgm:pt>
    <dgm:pt modelId="{083D7AEE-BDE6-4B0B-9EE9-B1BDCE88ADCF}" type="sibTrans" cxnId="{87DBB6D0-A0AC-425B-B4B4-B4A4C9727DFC}">
      <dgm:prSet/>
      <dgm:spPr/>
      <dgm:t>
        <a:bodyPr/>
        <a:lstStyle/>
        <a:p>
          <a:endParaRPr lang="ru-RU"/>
        </a:p>
      </dgm:t>
    </dgm:pt>
    <dgm:pt modelId="{17B27D29-4EFA-4210-ABF1-E959FD2C6225}" type="pres">
      <dgm:prSet presAssocID="{791A15CC-A4C1-4B87-AFDD-097E5A9DBC39}" presName="linear" presStyleCnt="0">
        <dgm:presLayoutVars>
          <dgm:animLvl val="lvl"/>
          <dgm:resizeHandles val="exact"/>
        </dgm:presLayoutVars>
      </dgm:prSet>
      <dgm:spPr/>
    </dgm:pt>
    <dgm:pt modelId="{B12CEA73-1A1C-4B5B-865D-25FF0FA536FC}" type="pres">
      <dgm:prSet presAssocID="{C6A631C7-8080-43D3-8DB6-1B90F37269DC}" presName="parentText" presStyleLbl="node1" presStyleIdx="0" presStyleCnt="3" custLinFactNeighborX="-1087" custLinFactNeighborY="-19313">
        <dgm:presLayoutVars>
          <dgm:chMax val="0"/>
          <dgm:bulletEnabled val="1"/>
        </dgm:presLayoutVars>
      </dgm:prSet>
      <dgm:spPr/>
    </dgm:pt>
    <dgm:pt modelId="{C62262FE-E81A-4C58-8BDF-122A7E4F7CB8}" type="pres">
      <dgm:prSet presAssocID="{C6A631C7-8080-43D3-8DB6-1B90F37269DC}" presName="childText" presStyleLbl="revTx" presStyleIdx="0" presStyleCnt="3">
        <dgm:presLayoutVars>
          <dgm:bulletEnabled val="1"/>
        </dgm:presLayoutVars>
      </dgm:prSet>
      <dgm:spPr/>
    </dgm:pt>
    <dgm:pt modelId="{E6379E0D-228D-4F13-8F9A-36BCDD5C4CE6}" type="pres">
      <dgm:prSet presAssocID="{8E91E3DE-8EB5-425A-9980-F3D6FE3B56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E5B668-9779-4C97-B1A3-61E8E141CDBF}" type="pres">
      <dgm:prSet presAssocID="{8E91E3DE-8EB5-425A-9980-F3D6FE3B5606}" presName="childText" presStyleLbl="revTx" presStyleIdx="1" presStyleCnt="3">
        <dgm:presLayoutVars>
          <dgm:bulletEnabled val="1"/>
        </dgm:presLayoutVars>
      </dgm:prSet>
      <dgm:spPr/>
    </dgm:pt>
    <dgm:pt modelId="{C9FEF734-ED6B-4B4B-B9D1-19C034DDCAB7}" type="pres">
      <dgm:prSet presAssocID="{B2DF0E56-3776-443D-A53A-8AA9B37D38A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AE0D06-AB2F-41D5-8BAB-73F240C036A6}" type="pres">
      <dgm:prSet presAssocID="{B2DF0E56-3776-443D-A53A-8AA9B37D38A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DA2616-6F1B-40C3-997A-BBC2E5293BE4}" type="presOf" srcId="{C6A631C7-8080-43D3-8DB6-1B90F37269DC}" destId="{B12CEA73-1A1C-4B5B-865D-25FF0FA536FC}" srcOrd="0" destOrd="0" presId="urn:microsoft.com/office/officeart/2005/8/layout/vList2"/>
    <dgm:cxn modelId="{47505826-95B5-4B40-91EE-1076AACC1A38}" srcId="{791A15CC-A4C1-4B87-AFDD-097E5A9DBC39}" destId="{8E91E3DE-8EB5-425A-9980-F3D6FE3B5606}" srcOrd="1" destOrd="0" parTransId="{75843D63-2303-4857-9ECB-36CA1E8E7C4D}" sibTransId="{58172682-D82D-4233-9A34-69BF5BECDBE0}"/>
    <dgm:cxn modelId="{1A5B7C33-9E43-4BB6-BF9E-F4888D3D4002}" type="presOf" srcId="{8E91E3DE-8EB5-425A-9980-F3D6FE3B5606}" destId="{E6379E0D-228D-4F13-8F9A-36BCDD5C4CE6}" srcOrd="0" destOrd="0" presId="urn:microsoft.com/office/officeart/2005/8/layout/vList2"/>
    <dgm:cxn modelId="{29BF9B68-FE05-4570-9B50-DF808BFD532D}" type="presOf" srcId="{B2DF0E56-3776-443D-A53A-8AA9B37D38AF}" destId="{C9FEF734-ED6B-4B4B-B9D1-19C034DDCAB7}" srcOrd="0" destOrd="0" presId="urn:microsoft.com/office/officeart/2005/8/layout/vList2"/>
    <dgm:cxn modelId="{9E74BD48-3894-4C9B-910E-036EB1889FEA}" srcId="{791A15CC-A4C1-4B87-AFDD-097E5A9DBC39}" destId="{B2DF0E56-3776-443D-A53A-8AA9B37D38AF}" srcOrd="2" destOrd="0" parTransId="{15C0495C-DC6B-4965-A0A8-16480E16BCAE}" sibTransId="{2B4BE1D4-4568-4CC5-8F57-9A51AB98346C}"/>
    <dgm:cxn modelId="{11F6EF84-2F07-4EAA-AB96-4BADD2A16AC6}" srcId="{8E91E3DE-8EB5-425A-9980-F3D6FE3B5606}" destId="{158868B3-F562-48A1-88AD-09ABC9D88A7F}" srcOrd="0" destOrd="0" parTransId="{7F3853CE-02D6-43EE-82D4-A061A4FD6822}" sibTransId="{F0DDFE0D-F305-47E0-9DFB-00E4729F6236}"/>
    <dgm:cxn modelId="{73EE6A8C-37F9-4C0C-955C-ECE0D31C8A1C}" srcId="{791A15CC-A4C1-4B87-AFDD-097E5A9DBC39}" destId="{C6A631C7-8080-43D3-8DB6-1B90F37269DC}" srcOrd="0" destOrd="0" parTransId="{308E82F5-050A-40F2-89DC-E76C2E720758}" sibTransId="{EDB3DA14-CCE4-4C16-BE41-57B3C0B1158D}"/>
    <dgm:cxn modelId="{6C890BAA-1B92-47EE-B200-256569B16997}" srcId="{C6A631C7-8080-43D3-8DB6-1B90F37269DC}" destId="{2F0ED74D-17A1-499B-98DB-C7B54A7BF49E}" srcOrd="0" destOrd="0" parTransId="{7649BA51-352D-4A49-B4C4-23A7CA2AE8D0}" sibTransId="{98213433-C886-4B99-B66E-66BF92E7AAB7}"/>
    <dgm:cxn modelId="{05934FAF-2415-421C-89D5-6EE93C7200BB}" type="presOf" srcId="{18D22C89-41AD-44EF-B310-8DE041DE012F}" destId="{BDAE0D06-AB2F-41D5-8BAB-73F240C036A6}" srcOrd="0" destOrd="0" presId="urn:microsoft.com/office/officeart/2005/8/layout/vList2"/>
    <dgm:cxn modelId="{9F33B1BA-BEF2-4241-A555-3200AC32BCB0}" type="presOf" srcId="{2F0ED74D-17A1-499B-98DB-C7B54A7BF49E}" destId="{C62262FE-E81A-4C58-8BDF-122A7E4F7CB8}" srcOrd="0" destOrd="0" presId="urn:microsoft.com/office/officeart/2005/8/layout/vList2"/>
    <dgm:cxn modelId="{87DBB6D0-A0AC-425B-B4B4-B4A4C9727DFC}" srcId="{B2DF0E56-3776-443D-A53A-8AA9B37D38AF}" destId="{18D22C89-41AD-44EF-B310-8DE041DE012F}" srcOrd="0" destOrd="0" parTransId="{66C3021A-CEB7-4A2C-8F68-BDDD805D4AEE}" sibTransId="{083D7AEE-BDE6-4B0B-9EE9-B1BDCE88ADCF}"/>
    <dgm:cxn modelId="{8347FEDA-9C7A-4BD8-ABC0-B71246C5EBAB}" type="presOf" srcId="{158868B3-F562-48A1-88AD-09ABC9D88A7F}" destId="{0DE5B668-9779-4C97-B1A3-61E8E141CDBF}" srcOrd="0" destOrd="0" presId="urn:microsoft.com/office/officeart/2005/8/layout/vList2"/>
    <dgm:cxn modelId="{9626E8F8-FCBB-4E75-AFDE-3990290BCA0E}" type="presOf" srcId="{791A15CC-A4C1-4B87-AFDD-097E5A9DBC39}" destId="{17B27D29-4EFA-4210-ABF1-E959FD2C6225}" srcOrd="0" destOrd="0" presId="urn:microsoft.com/office/officeart/2005/8/layout/vList2"/>
    <dgm:cxn modelId="{4C24050A-7E51-4897-BBEA-9D5EE40644F9}" type="presParOf" srcId="{17B27D29-4EFA-4210-ABF1-E959FD2C6225}" destId="{B12CEA73-1A1C-4B5B-865D-25FF0FA536FC}" srcOrd="0" destOrd="0" presId="urn:microsoft.com/office/officeart/2005/8/layout/vList2"/>
    <dgm:cxn modelId="{F43643C3-523C-49FF-8DC5-0A82A026DB62}" type="presParOf" srcId="{17B27D29-4EFA-4210-ABF1-E959FD2C6225}" destId="{C62262FE-E81A-4C58-8BDF-122A7E4F7CB8}" srcOrd="1" destOrd="0" presId="urn:microsoft.com/office/officeart/2005/8/layout/vList2"/>
    <dgm:cxn modelId="{ACDE5360-6CBC-4006-BF77-6D2B6772EA37}" type="presParOf" srcId="{17B27D29-4EFA-4210-ABF1-E959FD2C6225}" destId="{E6379E0D-228D-4F13-8F9A-36BCDD5C4CE6}" srcOrd="2" destOrd="0" presId="urn:microsoft.com/office/officeart/2005/8/layout/vList2"/>
    <dgm:cxn modelId="{91C32BD8-0AF9-4E59-B9F5-F7CE23F2083D}" type="presParOf" srcId="{17B27D29-4EFA-4210-ABF1-E959FD2C6225}" destId="{0DE5B668-9779-4C97-B1A3-61E8E141CDBF}" srcOrd="3" destOrd="0" presId="urn:microsoft.com/office/officeart/2005/8/layout/vList2"/>
    <dgm:cxn modelId="{930E98DB-F288-4169-9BDE-9B059A0CD3FB}" type="presParOf" srcId="{17B27D29-4EFA-4210-ABF1-E959FD2C6225}" destId="{C9FEF734-ED6B-4B4B-B9D1-19C034DDCAB7}" srcOrd="4" destOrd="0" presId="urn:microsoft.com/office/officeart/2005/8/layout/vList2"/>
    <dgm:cxn modelId="{EE90B756-7E45-42CD-9BC7-C5BCA8D29BC6}" type="presParOf" srcId="{17B27D29-4EFA-4210-ABF1-E959FD2C6225}" destId="{BDAE0D06-AB2F-41D5-8BAB-73F240C036A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CEA73-1A1C-4B5B-865D-25FF0FA536FC}">
      <dsp:nvSpPr>
        <dsp:cNvPr id="0" name=""/>
        <dsp:cNvSpPr/>
      </dsp:nvSpPr>
      <dsp:spPr>
        <a:xfrm>
          <a:off x="0" y="0"/>
          <a:ext cx="7010400" cy="815490"/>
        </a:xfrm>
        <a:prstGeom prst="roundRect">
          <a:avLst/>
        </a:prstGeom>
        <a:gradFill rotWithShape="0">
          <a:gsLst>
            <a:gs pos="0">
              <a:schemeClr val="accent6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b="1" kern="1200" dirty="0"/>
            <a:t>Название 1</a:t>
          </a:r>
        </a:p>
      </dsp:txBody>
      <dsp:txXfrm>
        <a:off x="39809" y="39809"/>
        <a:ext cx="6930782" cy="735872"/>
      </dsp:txXfrm>
    </dsp:sp>
    <dsp:sp modelId="{C62262FE-E81A-4C58-8BDF-122A7E4F7CB8}">
      <dsp:nvSpPr>
        <dsp:cNvPr id="0" name=""/>
        <dsp:cNvSpPr/>
      </dsp:nvSpPr>
      <dsp:spPr>
        <a:xfrm>
          <a:off x="0" y="854624"/>
          <a:ext cx="7010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58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700" kern="1200" dirty="0"/>
            <a:t>текст</a:t>
          </a:r>
        </a:p>
      </dsp:txBody>
      <dsp:txXfrm>
        <a:off x="0" y="854624"/>
        <a:ext cx="7010400" cy="563040"/>
      </dsp:txXfrm>
    </dsp:sp>
    <dsp:sp modelId="{E6379E0D-228D-4F13-8F9A-36BCDD5C4CE6}">
      <dsp:nvSpPr>
        <dsp:cNvPr id="0" name=""/>
        <dsp:cNvSpPr/>
      </dsp:nvSpPr>
      <dsp:spPr>
        <a:xfrm>
          <a:off x="0" y="1417664"/>
          <a:ext cx="7010400" cy="815490"/>
        </a:xfrm>
        <a:prstGeom prst="roundRect">
          <a:avLst/>
        </a:prstGeom>
        <a:gradFill rotWithShape="0">
          <a:gsLst>
            <a:gs pos="0">
              <a:schemeClr val="accent6"/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b="1" kern="1200" dirty="0"/>
            <a:t>Название 2</a:t>
          </a:r>
        </a:p>
      </dsp:txBody>
      <dsp:txXfrm>
        <a:off x="39809" y="1457473"/>
        <a:ext cx="6930782" cy="735872"/>
      </dsp:txXfrm>
    </dsp:sp>
    <dsp:sp modelId="{0DE5B668-9779-4C97-B1A3-61E8E141CDBF}">
      <dsp:nvSpPr>
        <dsp:cNvPr id="0" name=""/>
        <dsp:cNvSpPr/>
      </dsp:nvSpPr>
      <dsp:spPr>
        <a:xfrm>
          <a:off x="0" y="2233155"/>
          <a:ext cx="7010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58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700" kern="1200" dirty="0"/>
            <a:t>текст  </a:t>
          </a:r>
        </a:p>
      </dsp:txBody>
      <dsp:txXfrm>
        <a:off x="0" y="2233155"/>
        <a:ext cx="7010400" cy="563040"/>
      </dsp:txXfrm>
    </dsp:sp>
    <dsp:sp modelId="{C9FEF734-ED6B-4B4B-B9D1-19C034DDCAB7}">
      <dsp:nvSpPr>
        <dsp:cNvPr id="0" name=""/>
        <dsp:cNvSpPr/>
      </dsp:nvSpPr>
      <dsp:spPr>
        <a:xfrm>
          <a:off x="0" y="2796195"/>
          <a:ext cx="7010400" cy="815490"/>
        </a:xfrm>
        <a:prstGeom prst="roundRect">
          <a:avLst/>
        </a:prstGeom>
        <a:gradFill rotWithShape="0">
          <a:gsLst>
            <a:gs pos="0">
              <a:schemeClr val="accent6">
                <a:lumMod val="7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b="1" kern="1200" dirty="0"/>
            <a:t>Название 3</a:t>
          </a:r>
        </a:p>
      </dsp:txBody>
      <dsp:txXfrm>
        <a:off x="39809" y="2836004"/>
        <a:ext cx="6930782" cy="735872"/>
      </dsp:txXfrm>
    </dsp:sp>
    <dsp:sp modelId="{BDAE0D06-AB2F-41D5-8BAB-73F240C036A6}">
      <dsp:nvSpPr>
        <dsp:cNvPr id="0" name=""/>
        <dsp:cNvSpPr/>
      </dsp:nvSpPr>
      <dsp:spPr>
        <a:xfrm>
          <a:off x="0" y="3611685"/>
          <a:ext cx="7010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58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700" kern="1200" dirty="0"/>
            <a:t>текст</a:t>
          </a:r>
        </a:p>
      </dsp:txBody>
      <dsp:txXfrm>
        <a:off x="0" y="3611685"/>
        <a:ext cx="7010400" cy="563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4B30D-47A8-4882-AC5D-5280A932C2AF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FCBE-C4A6-4354-8CE3-68A51057B6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69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12192000" y="0"/>
                </a:moveTo>
                <a:lnTo>
                  <a:pt x="0" y="0"/>
                </a:lnTo>
                <a:lnTo>
                  <a:pt x="0" y="67055"/>
                </a:lnTo>
                <a:lnTo>
                  <a:pt x="12192000" y="670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5539" y="765428"/>
            <a:ext cx="990092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1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5214" y="2473451"/>
            <a:ext cx="9532620" cy="3453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12192000" cy="524510"/>
            <a:chOff x="0" y="6333744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12189460" cy="457200"/>
            </a:xfrm>
            <a:custGeom>
              <a:avLst/>
              <a:gdLst/>
              <a:ahLst/>
              <a:cxnLst/>
              <a:rect l="l" t="t" r="r" b="b"/>
              <a:pathLst>
                <a:path w="12189460" h="457200">
                  <a:moveTo>
                    <a:pt x="12188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952" y="45719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12189460" cy="64135"/>
            </a:xfrm>
            <a:custGeom>
              <a:avLst/>
              <a:gdLst/>
              <a:ahLst/>
              <a:cxnLst/>
              <a:rect l="l" t="t" r="r" b="b"/>
              <a:pathLst>
                <a:path w="12189460" h="64135">
                  <a:moveTo>
                    <a:pt x="12188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12188952" y="64007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4397" y="4708671"/>
            <a:ext cx="9021445" cy="11531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indent="57785">
              <a:lnSpc>
                <a:spcPts val="4079"/>
              </a:lnSpc>
              <a:spcBef>
                <a:spcPts val="830"/>
              </a:spcBef>
            </a:pPr>
            <a:r>
              <a:rPr sz="4000" b="0" spc="-60" dirty="0">
                <a:solidFill>
                  <a:srgbClr val="252525"/>
                </a:solidFill>
                <a:latin typeface="Calibri Light"/>
                <a:cs typeface="Calibri Light"/>
              </a:rPr>
              <a:t>АНО </a:t>
            </a:r>
            <a:r>
              <a:rPr sz="4000" b="0" spc="-55" dirty="0">
                <a:solidFill>
                  <a:srgbClr val="252525"/>
                </a:solidFill>
                <a:latin typeface="Calibri Light"/>
                <a:cs typeface="Calibri Light"/>
              </a:rPr>
              <a:t>ПО </a:t>
            </a:r>
            <a:r>
              <a:rPr sz="4000" b="0" spc="-80" dirty="0">
                <a:solidFill>
                  <a:srgbClr val="252525"/>
                </a:solidFill>
                <a:latin typeface="Calibri Light"/>
                <a:cs typeface="Calibri Light"/>
              </a:rPr>
              <a:t>«Колледж экономики,</a:t>
            </a:r>
            <a:r>
              <a:rPr sz="4000" b="0" spc="-60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4000" b="0" spc="-75" dirty="0">
                <a:solidFill>
                  <a:srgbClr val="252525"/>
                </a:solidFill>
                <a:latin typeface="Calibri Light"/>
                <a:cs typeface="Calibri Light"/>
              </a:rPr>
              <a:t>страхового  </a:t>
            </a:r>
            <a:r>
              <a:rPr sz="4000" b="0" spc="-60" dirty="0">
                <a:solidFill>
                  <a:srgbClr val="252525"/>
                </a:solidFill>
                <a:latin typeface="Calibri Light"/>
                <a:cs typeface="Calibri Light"/>
              </a:rPr>
              <a:t>дела </a:t>
            </a:r>
            <a:r>
              <a:rPr sz="4000" b="0" spc="-5" dirty="0">
                <a:solidFill>
                  <a:srgbClr val="252525"/>
                </a:solidFill>
                <a:latin typeface="Calibri Light"/>
                <a:cs typeface="Calibri Light"/>
              </a:rPr>
              <a:t>и </a:t>
            </a:r>
            <a:r>
              <a:rPr sz="4000" b="0" spc="-85" dirty="0">
                <a:solidFill>
                  <a:srgbClr val="252525"/>
                </a:solidFill>
                <a:latin typeface="Calibri Light"/>
                <a:cs typeface="Calibri Light"/>
              </a:rPr>
              <a:t>информационных </a:t>
            </a:r>
            <a:r>
              <a:rPr sz="4000" b="0" spc="-80" dirty="0">
                <a:solidFill>
                  <a:srgbClr val="252525"/>
                </a:solidFill>
                <a:latin typeface="Calibri Light"/>
                <a:cs typeface="Calibri Light"/>
              </a:rPr>
              <a:t>технологий</a:t>
            </a:r>
            <a:r>
              <a:rPr sz="4000" b="0" spc="-625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sz="4000" b="0" spc="-70" dirty="0">
                <a:solidFill>
                  <a:srgbClr val="252525"/>
                </a:solidFill>
                <a:latin typeface="Calibri Light"/>
                <a:cs typeface="Calibri Light"/>
              </a:rPr>
              <a:t>КЭСИ»</a:t>
            </a:r>
            <a:endParaRPr sz="4000" dirty="0">
              <a:latin typeface="Calibri Light"/>
              <a:cs typeface="Calibri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3607" y="259080"/>
            <a:ext cx="3132923" cy="1605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" y="96012"/>
            <a:ext cx="2121409" cy="18572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0342C5-441A-4436-891F-1494CD07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71076"/>
            <a:ext cx="4822354" cy="4023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8870" y="205740"/>
            <a:ext cx="3633291" cy="129619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557702-6653-4ECB-88C2-62065EC7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39" y="765428"/>
            <a:ext cx="6270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80" dirty="0">
                <a:solidFill>
                  <a:srgbClr val="C24607"/>
                </a:solidFill>
              </a:rPr>
              <a:t>НАЗВАНИЕ</a:t>
            </a:r>
            <a:r>
              <a:rPr dirty="0">
                <a:solidFill>
                  <a:srgbClr val="C24607"/>
                </a:solidFill>
              </a:rPr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0812" y="205740"/>
            <a:ext cx="3275512" cy="116813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36027"/>
              </p:ext>
            </p:extLst>
          </p:nvPr>
        </p:nvGraphicFramePr>
        <p:xfrm>
          <a:off x="938325" y="1828800"/>
          <a:ext cx="10667999" cy="277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7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106800609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615283448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253157098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1449066483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672">
                <a:tc rowSpan="2"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lang="ru-RU" sz="2000" b="1" spc="-5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marL="4756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lang="ru-RU" sz="2000" b="1" spc="-5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  <a:p>
                      <a:pPr marL="4756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Н</a:t>
                      </a:r>
                      <a:r>
                        <a:rPr lang="ru-RU"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АЗВАНИЕ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ДАННЫЕ 1</a:t>
                      </a:r>
                      <a:endParaRPr sz="20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ДАННЫЕ 2</a:t>
                      </a:r>
                      <a:endParaRPr sz="20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ДАННЫЕ 3</a:t>
                      </a:r>
                      <a:endParaRPr sz="20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986172"/>
                  </a:ext>
                </a:extLst>
              </a:tr>
              <a:tr h="677672">
                <a:tc vMerge="1"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0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0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0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0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0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5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77">
                <a:tc>
                  <a:txBody>
                    <a:bodyPr/>
                    <a:lstStyle/>
                    <a:p>
                      <a:pPr marL="91440" marR="1407795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0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lang="ru-RU" sz="2000" dirty="0">
                        <a:latin typeface="+mn-lt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33500" y="5638800"/>
            <a:ext cx="952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u="sng" dirty="0">
                <a:solidFill>
                  <a:srgbClr val="663300"/>
                </a:solidFill>
              </a:rPr>
              <a:t>Комментарий…</a:t>
            </a:r>
          </a:p>
        </p:txBody>
      </p:sp>
    </p:spTree>
    <p:extLst>
      <p:ext uri="{BB962C8B-B14F-4D97-AF65-F5344CB8AC3E}">
        <p14:creationId xmlns:p14="http://schemas.microsoft.com/office/powerpoint/2010/main" val="246417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39" y="765428"/>
            <a:ext cx="693166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C24607"/>
                </a:solidFill>
              </a:rPr>
              <a:t>Н</a:t>
            </a:r>
            <a:r>
              <a:rPr lang="ru-RU" spc="-80" dirty="0">
                <a:solidFill>
                  <a:srgbClr val="C24607"/>
                </a:solidFill>
              </a:rPr>
              <a:t>АЗВАНИЕ </a:t>
            </a:r>
            <a:r>
              <a:rPr dirty="0">
                <a:solidFill>
                  <a:srgbClr val="C24607"/>
                </a:solidFill>
              </a:rPr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9724" y="359663"/>
            <a:ext cx="3232569" cy="115248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04650"/>
              </p:ext>
            </p:extLst>
          </p:nvPr>
        </p:nvGraphicFramePr>
        <p:xfrm>
          <a:off x="1145539" y="1701022"/>
          <a:ext cx="10055862" cy="3439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7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672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НАЗВАНИЕ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C572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ДАННЫЕ</a:t>
                      </a:r>
                      <a:endParaRPr sz="20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C5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069"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069"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51595"/>
                  </a:ext>
                </a:extLst>
              </a:tr>
              <a:tr h="687069"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A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4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35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39" y="765428"/>
            <a:ext cx="6270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80" dirty="0">
                <a:solidFill>
                  <a:srgbClr val="C24607"/>
                </a:solidFill>
              </a:rPr>
              <a:t>НАЗВАНИЕ</a:t>
            </a:r>
            <a:r>
              <a:rPr dirty="0">
                <a:solidFill>
                  <a:srgbClr val="C24607"/>
                </a:solidFill>
              </a:rPr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0812" y="205740"/>
            <a:ext cx="3275512" cy="1168136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BDDB62E7-BAE2-4790-A445-B755BD96AB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974239"/>
              </p:ext>
            </p:extLst>
          </p:nvPr>
        </p:nvGraphicFramePr>
        <p:xfrm>
          <a:off x="2590800" y="1981200"/>
          <a:ext cx="7010400" cy="421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s://www.clipartmax.com/png/full/312-3127906_orange-checkmark-clipart-check-mark-clip-art-orange-tick-mark-png.png">
            <a:extLst>
              <a:ext uri="{FF2B5EF4-FFF2-40B4-BE49-F238E27FC236}">
                <a16:creationId xmlns:a16="http://schemas.microsoft.com/office/drawing/2014/main" id="{5FBBC64D-A797-4113-B607-63591A54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654667"/>
            <a:ext cx="1627504" cy="144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5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39" y="765428"/>
            <a:ext cx="6270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80" dirty="0">
                <a:solidFill>
                  <a:srgbClr val="C24607"/>
                </a:solidFill>
              </a:rPr>
              <a:t>НАЗВАНИЕ</a:t>
            </a:r>
            <a:r>
              <a:rPr dirty="0">
                <a:solidFill>
                  <a:srgbClr val="C24607"/>
                </a:solidFill>
              </a:rPr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0812" y="205740"/>
            <a:ext cx="3275512" cy="1168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C6E80-52CD-49DB-9117-4552C44AA986}"/>
              </a:ext>
            </a:extLst>
          </p:cNvPr>
          <p:cNvSpPr txBox="1"/>
          <p:nvPr/>
        </p:nvSpPr>
        <p:spPr>
          <a:xfrm>
            <a:off x="1066800" y="1428690"/>
            <a:ext cx="837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ФОТО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F19D0-B7DE-4211-95B3-27D5B0095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85610"/>
            <a:ext cx="5143500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4CAE06-1D12-4864-95AC-1650F943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85610"/>
            <a:ext cx="5333885" cy="34004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39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5C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46</Words>
  <Application>Microsoft Office PowerPoint</Application>
  <PresentationFormat>Широкоэкранный</PresentationFormat>
  <Paragraphs>27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Calibri Light</vt:lpstr>
      <vt:lpstr>Calibri</vt:lpstr>
      <vt:lpstr>Office Theme</vt:lpstr>
      <vt:lpstr>Презентация PowerPoint</vt:lpstr>
      <vt:lpstr>Презентация PowerPoint</vt:lpstr>
      <vt:lpstr>НАЗВАНИЕ </vt:lpstr>
      <vt:lpstr>НАЗВАНИЕ  </vt:lpstr>
      <vt:lpstr>НАЗВАНИЕ </vt:lpstr>
      <vt:lpstr>НАЗВАНИЕ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КОЛЛЕДЖ КЭСИ</dc:title>
  <dc:creator>Базанова Оксана Валерьевна</dc:creator>
  <cp:lastModifiedBy>Базанова Оксана Валерьевна</cp:lastModifiedBy>
  <cp:revision>69</cp:revision>
  <dcterms:created xsi:type="dcterms:W3CDTF">2020-10-06T18:57:14Z</dcterms:created>
  <dcterms:modified xsi:type="dcterms:W3CDTF">2024-05-20T08:42:13Z</dcterms:modified>
</cp:coreProperties>
</file>